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8154168" y="3860375"/>
            <a:ext cx="2271493" cy="10156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Arial"/>
                <a:ea typeface="Arial"/>
                <a:cs typeface="Arial"/>
                <a:sym typeface="Arial"/>
              </a:rPr>
              <a:t>Presented By:</a:t>
            </a:r>
            <a:endParaRPr dirty="0">
              <a:solidFill>
                <a:schemeClr val="tx1"/>
              </a:solidFill>
            </a:endParaRPr>
          </a:p>
          <a:p>
            <a:pPr marL="0" marR="0" lvl="0" indent="0" algn="l" rtl="0">
              <a:spcBef>
                <a:spcPts val="0"/>
              </a:spcBef>
              <a:spcAft>
                <a:spcPts val="0"/>
              </a:spcAft>
              <a:buNone/>
            </a:pPr>
            <a:r>
              <a:rPr lang="en-US" sz="2000" dirty="0">
                <a:solidFill>
                  <a:schemeClr val="tx1"/>
                </a:solidFill>
              </a:rPr>
              <a:t>SHRUTHI V A</a:t>
            </a:r>
          </a:p>
          <a:p>
            <a:pPr marL="0" marR="0" lvl="0" indent="0" algn="l" rtl="0">
              <a:spcBef>
                <a:spcPts val="0"/>
              </a:spcBef>
              <a:spcAft>
                <a:spcPts val="0"/>
              </a:spcAft>
              <a:buNone/>
            </a:pPr>
            <a:r>
              <a:rPr lang="en-US" sz="2000" dirty="0">
                <a:solidFill>
                  <a:schemeClr val="tx1"/>
                </a:solidFill>
                <a:latin typeface="Arial"/>
                <a:ea typeface="Arial"/>
                <a:cs typeface="Arial"/>
                <a:sym typeface="Arial"/>
              </a:rPr>
              <a:t>AU810021214032</a:t>
            </a:r>
            <a:endParaRPr sz="2000" dirty="0">
              <a:solidFill>
                <a:schemeClr val="tx1"/>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tx1"/>
                </a:solidFill>
                <a:latin typeface="Arial"/>
                <a:ea typeface="Arial"/>
                <a:cs typeface="Arial"/>
                <a:sym typeface="Arial"/>
              </a:rPr>
              <a:t>Guided By: </a:t>
            </a:r>
            <a:r>
              <a:rPr lang="en-US" sz="2000" dirty="0" err="1">
                <a:solidFill>
                  <a:schemeClr val="tx1"/>
                </a:solidFill>
                <a:latin typeface="Arial"/>
                <a:ea typeface="Arial"/>
                <a:cs typeface="Arial"/>
                <a:sym typeface="Arial"/>
              </a:rPr>
              <a:t>Ramar</a:t>
            </a:r>
            <a:r>
              <a:rPr lang="en-US" sz="2000" dirty="0">
                <a:solidFill>
                  <a:schemeClr val="tx1"/>
                </a:solidFill>
                <a:latin typeface="Arial"/>
                <a:ea typeface="Arial"/>
                <a:cs typeface="Arial"/>
                <a:sym typeface="Arial"/>
              </a:rPr>
              <a:t> Bose Sr. AI Master Trainer   </a:t>
            </a:r>
            <a:endParaRPr dirty="0">
              <a:solidFill>
                <a:schemeClr val="tx1"/>
              </a:solidFill>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dirty="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dirty="0"/>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GitHub Link</a:t>
            </a:r>
            <a:endParaRPr dirty="0"/>
          </a:p>
        </p:txBody>
      </p:sp>
      <p:sp>
        <p:nvSpPr>
          <p:cNvPr id="129" name="Google Shape;129;p18"/>
          <p:cNvSpPr txBox="1">
            <a:spLocks noGrp="1"/>
          </p:cNvSpPr>
          <p:nvPr>
            <p:ph type="subTitle" idx="1"/>
          </p:nvPr>
        </p:nvSpPr>
        <p:spPr>
          <a:xfrm>
            <a:off x="504669" y="2208476"/>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https://github.com/ShruthiVA/Naan-Mudhalvan-Project</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2" name="TextBox 1">
            <a:extLst>
              <a:ext uri="{FF2B5EF4-FFF2-40B4-BE49-F238E27FC236}">
                <a16:creationId xmlns:a16="http://schemas.microsoft.com/office/drawing/2014/main" id="{97313B0F-25DE-1B63-4438-321044D06E86}"/>
              </a:ext>
            </a:extLst>
          </p:cNvPr>
          <p:cNvSpPr txBox="1"/>
          <p:nvPr/>
        </p:nvSpPr>
        <p:spPr>
          <a:xfrm>
            <a:off x="4109883" y="2798339"/>
            <a:ext cx="6037007" cy="769441"/>
          </a:xfrm>
          <a:prstGeom prst="rect">
            <a:avLst/>
          </a:prstGeom>
          <a:noFill/>
        </p:spPr>
        <p:txBody>
          <a:bodyPr wrap="square" rtlCol="0">
            <a:spAutoFit/>
          </a:bodyPr>
          <a:lstStyle/>
          <a:p>
            <a:r>
              <a:rPr lang="en-US" sz="4400" b="1" dirty="0">
                <a:solidFill>
                  <a:schemeClr val="tx1"/>
                </a:solidFill>
              </a:rPr>
              <a:t>YouTube Link</a:t>
            </a:r>
            <a:endParaRPr lang="en-IN" sz="4400" b="1" dirty="0">
              <a:solidFill>
                <a:schemeClr val="tx1"/>
              </a:solidFill>
            </a:endParaRPr>
          </a:p>
        </p:txBody>
      </p:sp>
      <p:sp>
        <p:nvSpPr>
          <p:cNvPr id="5" name="TextBox 4">
            <a:extLst>
              <a:ext uri="{FF2B5EF4-FFF2-40B4-BE49-F238E27FC236}">
                <a16:creationId xmlns:a16="http://schemas.microsoft.com/office/drawing/2014/main" id="{9D11E57E-012A-2975-6E6E-E31A19F77801}"/>
              </a:ext>
            </a:extLst>
          </p:cNvPr>
          <p:cNvSpPr txBox="1"/>
          <p:nvPr/>
        </p:nvSpPr>
        <p:spPr>
          <a:xfrm>
            <a:off x="3814916" y="3758886"/>
            <a:ext cx="6135329" cy="461665"/>
          </a:xfrm>
          <a:prstGeom prst="rect">
            <a:avLst/>
          </a:prstGeom>
          <a:noFill/>
        </p:spPr>
        <p:txBody>
          <a:bodyPr wrap="square" rtlCol="0">
            <a:spAutoFit/>
          </a:bodyPr>
          <a:lstStyle/>
          <a:p>
            <a:r>
              <a:rPr lang="en-IN" sz="2400" dirty="0"/>
              <a:t>https://youtu.be/_QwBnMZyu1E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video_20240423_203528">
            <a:hlinkClick r:id="" action="ppaction://media"/>
            <a:extLst>
              <a:ext uri="{FF2B5EF4-FFF2-40B4-BE49-F238E27FC236}">
                <a16:creationId xmlns:a16="http://schemas.microsoft.com/office/drawing/2014/main" id="{F7FCED18-A4C6-7169-BF71-DBF7F80281C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89703" y="1389471"/>
            <a:ext cx="10648336" cy="49719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2421"/>
    </mc:Choice>
    <mc:Fallback xmlns="">
      <p:transition spd="slow" advTm="6242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49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370</TotalTime>
  <Words>568</Words>
  <Application>Microsoft Office PowerPoint</Application>
  <PresentationFormat>Widescreen</PresentationFormat>
  <Paragraphs>51</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amirtha janani</cp:lastModifiedBy>
  <cp:revision>6</cp:revision>
  <dcterms:modified xsi:type="dcterms:W3CDTF">2024-04-23T15:08:18Z</dcterms:modified>
</cp:coreProperties>
</file>